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D5B"/>
    <a:srgbClr val="D9A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70042A-206E-466D-9203-CBC7812F4D60}" v="7" dt="2022-10-28T14:34:22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CI" userId="0b659e4b-42c6-413c-8f57-a9db24704228" providerId="ADAL" clId="{8E70042A-206E-466D-9203-CBC7812F4D60}"/>
    <pc:docChg chg="custSel modSld">
      <pc:chgData name="ICI" userId="0b659e4b-42c6-413c-8f57-a9db24704228" providerId="ADAL" clId="{8E70042A-206E-466D-9203-CBC7812F4D60}" dt="2022-10-28T14:34:22.586" v="1468"/>
      <pc:docMkLst>
        <pc:docMk/>
      </pc:docMkLst>
      <pc:sldChg chg="addSp delSp modSp mod modTransition modClrScheme chgLayout">
        <pc:chgData name="ICI" userId="0b659e4b-42c6-413c-8f57-a9db24704228" providerId="ADAL" clId="{8E70042A-206E-466D-9203-CBC7812F4D60}" dt="2022-10-28T14:34:22.586" v="1468"/>
        <pc:sldMkLst>
          <pc:docMk/>
          <pc:sldMk cId="1547655875" sldId="256"/>
        </pc:sldMkLst>
        <pc:spChg chg="add del mod">
          <ac:chgData name="ICI" userId="0b659e4b-42c6-413c-8f57-a9db24704228" providerId="ADAL" clId="{8E70042A-206E-466D-9203-CBC7812F4D60}" dt="2022-10-28T14:07:17.571" v="2" actId="478"/>
          <ac:spMkLst>
            <pc:docMk/>
            <pc:sldMk cId="1547655875" sldId="256"/>
            <ac:spMk id="4" creationId="{D39B0483-ED9D-AE4C-A9BA-91DAB72C9138}"/>
          </ac:spMkLst>
        </pc:spChg>
        <pc:spChg chg="add del mod">
          <ac:chgData name="ICI" userId="0b659e4b-42c6-413c-8f57-a9db24704228" providerId="ADAL" clId="{8E70042A-206E-466D-9203-CBC7812F4D60}" dt="2022-10-28T14:07:20.588" v="3" actId="478"/>
          <ac:spMkLst>
            <pc:docMk/>
            <pc:sldMk cId="1547655875" sldId="256"/>
            <ac:spMk id="5" creationId="{CB80AA44-0733-38F7-2078-2B56C1FB7E98}"/>
          </ac:spMkLst>
        </pc:spChg>
        <pc:spChg chg="add mod">
          <ac:chgData name="ICI" userId="0b659e4b-42c6-413c-8f57-a9db24704228" providerId="ADAL" clId="{8E70042A-206E-466D-9203-CBC7812F4D60}" dt="2022-10-28T14:10:32.719" v="104" actId="14100"/>
          <ac:spMkLst>
            <pc:docMk/>
            <pc:sldMk cId="1547655875" sldId="256"/>
            <ac:spMk id="6" creationId="{FDF82A20-7F64-7EB2-6519-9F2675FC58B1}"/>
          </ac:spMkLst>
        </pc:spChg>
      </pc:sldChg>
      <pc:sldChg chg="addSp modSp mod modTransition">
        <pc:chgData name="ICI" userId="0b659e4b-42c6-413c-8f57-a9db24704228" providerId="ADAL" clId="{8E70042A-206E-466D-9203-CBC7812F4D60}" dt="2022-10-28T14:34:22.586" v="1468"/>
        <pc:sldMkLst>
          <pc:docMk/>
          <pc:sldMk cId="2582021416" sldId="257"/>
        </pc:sldMkLst>
        <pc:spChg chg="add mod">
          <ac:chgData name="ICI" userId="0b659e4b-42c6-413c-8f57-a9db24704228" providerId="ADAL" clId="{8E70042A-206E-466D-9203-CBC7812F4D60}" dt="2022-10-28T14:33:32.768" v="1467" actId="12789"/>
          <ac:spMkLst>
            <pc:docMk/>
            <pc:sldMk cId="2582021416" sldId="257"/>
            <ac:spMk id="2" creationId="{3ADB4850-A918-C05D-03C3-4A17E825E5E2}"/>
          </ac:spMkLst>
        </pc:spChg>
      </pc:sldChg>
      <pc:sldChg chg="modTransition">
        <pc:chgData name="ICI" userId="0b659e4b-42c6-413c-8f57-a9db24704228" providerId="ADAL" clId="{8E70042A-206E-466D-9203-CBC7812F4D60}" dt="2022-10-28T14:34:22.586" v="1468"/>
        <pc:sldMkLst>
          <pc:docMk/>
          <pc:sldMk cId="1256536694" sldId="258"/>
        </pc:sldMkLst>
      </pc:sldChg>
      <pc:sldChg chg="modTransition">
        <pc:chgData name="ICI" userId="0b659e4b-42c6-413c-8f57-a9db24704228" providerId="ADAL" clId="{8E70042A-206E-466D-9203-CBC7812F4D60}" dt="2022-10-28T14:34:22.586" v="1468"/>
        <pc:sldMkLst>
          <pc:docMk/>
          <pc:sldMk cId="3548261789" sldId="259"/>
        </pc:sldMkLst>
      </pc:sldChg>
      <pc:sldChg chg="modTransition">
        <pc:chgData name="ICI" userId="0b659e4b-42c6-413c-8f57-a9db24704228" providerId="ADAL" clId="{8E70042A-206E-466D-9203-CBC7812F4D60}" dt="2022-10-28T14:34:22.586" v="1468"/>
        <pc:sldMkLst>
          <pc:docMk/>
          <pc:sldMk cId="3616575222" sldId="260"/>
        </pc:sldMkLst>
      </pc:sldChg>
      <pc:sldChg chg="addSp modSp mod modTransition">
        <pc:chgData name="ICI" userId="0b659e4b-42c6-413c-8f57-a9db24704228" providerId="ADAL" clId="{8E70042A-206E-466D-9203-CBC7812F4D60}" dt="2022-10-28T14:34:22.586" v="1468"/>
        <pc:sldMkLst>
          <pc:docMk/>
          <pc:sldMk cId="625246329" sldId="261"/>
        </pc:sldMkLst>
        <pc:spChg chg="add mod">
          <ac:chgData name="ICI" userId="0b659e4b-42c6-413c-8f57-a9db24704228" providerId="ADAL" clId="{8E70042A-206E-466D-9203-CBC7812F4D60}" dt="2022-10-28T14:33:24.298" v="1466" actId="12789"/>
          <ac:spMkLst>
            <pc:docMk/>
            <pc:sldMk cId="625246329" sldId="261"/>
            <ac:spMk id="2" creationId="{81BFCBBC-3593-AD3D-F7A6-F1546F61958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8069-D0A7-9F5F-4228-99F66E76C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E90B5-D3CD-59AB-A6C5-341A93C89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FDBA4-4880-9422-480E-A89B22BF0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95D0-1A2B-4A6E-8978-82C240957AD2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0C77D-0ED8-C2D6-9297-7CA98FB7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55A6E-ED1B-F167-48B8-88130DC4B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28C6-3939-411B-9306-F752655AD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4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A490B-99C0-6BFA-15BC-A307CF63A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B812C-59C3-6A88-A808-AE4D747FD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82FB5-4310-130E-7ABD-6BBC24103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95D0-1A2B-4A6E-8978-82C240957AD2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5B08C-0447-FF21-F076-5153BBEAE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42D06-55E0-E979-AF36-419B586A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28C6-3939-411B-9306-F752655AD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7D95FB-5E8E-6FA8-E184-2617D5B8E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DC2F6-EDF3-27F6-2FD1-AC8B0444E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5D115-FDD1-7067-C8D5-699B5826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95D0-1A2B-4A6E-8978-82C240957AD2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DF2A6-0F36-D32C-AEC1-E2640CB4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464B-D892-9AA2-D75A-C3CFAAF60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28C6-3939-411B-9306-F752655AD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3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B561-706A-7AEE-DA71-3211CAA9D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6AB5-79DB-EDE4-F5DD-2D2022D46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5060E-0FA8-0132-3B01-9651E2E8D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95D0-1A2B-4A6E-8978-82C240957AD2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72756-261F-3974-7DBA-5102E2976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905C2-2AE2-82D9-7024-C4DCC064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28C6-3939-411B-9306-F752655AD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2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105AF-18B4-24BD-C6A4-2A8E2D3EB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63FB0-6FAD-B9D0-F77E-B2111480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BD50C-BDA5-EB91-8A5B-A5532680F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95D0-1A2B-4A6E-8978-82C240957AD2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0D80-31B3-11BC-4544-24AA5B2F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26229-4D51-FAD4-2945-F86B2FC4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28C6-3939-411B-9306-F752655AD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7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EF61-E9E2-CCAA-C228-6F2E8B93F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0594D-D3BE-A6A2-00D8-3AD92EC1A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45F9B-A415-A96F-FA20-7172267BC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15F03-96C8-DAE4-9BB7-8DA76B7BA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95D0-1A2B-4A6E-8978-82C240957AD2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D604D-A236-BE23-4603-5F8ED475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F4B44-C38D-6A18-AE9F-8C7106DA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28C6-3939-411B-9306-F752655AD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74F38-0CED-6E5C-AF35-3B6A529AA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718BA-B33F-463E-6CD2-9320CB0FF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07B628-7200-BCAA-53A1-A480BE388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8DDB4-A88E-7C61-134C-DAA1001EE5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F7B7A9-E1B3-2C63-92C0-25FDD9FEAB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87B9FC-F9BA-F54C-06C5-2D11A144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95D0-1A2B-4A6E-8978-82C240957AD2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98C535-D5F3-8FFE-8F39-FFD56E428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780FEE-D3BC-0429-64E2-7A81CFB25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28C6-3939-411B-9306-F752655AD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AC31-DA7F-5EEB-A3BA-C6E03ACA4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C3A841-37F4-3B25-F745-516448C5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95D0-1A2B-4A6E-8978-82C240957AD2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06A33-9E01-CD2D-722C-CC1D0AB4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5D763-BF80-3639-122E-0B4DDFA0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28C6-3939-411B-9306-F752655AD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0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2EB53-F3FF-673B-8243-239B6DE1E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95D0-1A2B-4A6E-8978-82C240957AD2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274D96-0044-673B-A1F6-97459CE80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AA508-EF1C-91D9-8FCC-C94A11228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28C6-3939-411B-9306-F752655AD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B8E6-5DDC-9B8F-9E6E-3FCF9C72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C7962-4C26-F069-2AD9-F4F936BB9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39949-C119-D30E-B663-300E4619B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F56EF-4EDE-1062-A8CE-21651403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95D0-1A2B-4A6E-8978-82C240957AD2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FFE12-E5FE-129A-7D91-5F84731D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0B3D3-B907-D7EA-ACBB-98F3599E1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28C6-3939-411B-9306-F752655AD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AF6F2-7549-0C44-F851-2BD1C99F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3931E1-AA85-25F6-8A65-EB6E470A7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380BE-CF7C-6242-A772-13E487FD0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AF182-B16C-BA5B-D567-FC7E624DC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95D0-1A2B-4A6E-8978-82C240957AD2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34952-6E21-DCE2-CFB1-CD865A0F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833C6-7E4A-0CD9-A830-1D293AB9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28C6-3939-411B-9306-F752655AD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A231A3-15E9-C6C3-6E25-A7E916C8D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D1573-9853-0A50-C01E-C757A60E1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58EA0-EFAC-1880-3574-FCBB43BFB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495D0-1A2B-4A6E-8978-82C240957AD2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D7540-5707-AA21-1078-675E7F1E2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81583-F99C-EEB2-181E-AD960964C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F28C6-3939-411B-9306-F752655AD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2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F82A20-7F64-7EB2-6519-9F2675FC58B1}"/>
              </a:ext>
            </a:extLst>
          </p:cNvPr>
          <p:cNvSpPr txBox="1"/>
          <p:nvPr/>
        </p:nvSpPr>
        <p:spPr>
          <a:xfrm>
            <a:off x="0" y="4599992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C0D5B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PRESENTATION TITLE</a:t>
            </a:r>
          </a:p>
          <a:p>
            <a:pPr algn="ctr"/>
            <a:r>
              <a:rPr lang="en-US" sz="6000" dirty="0">
                <a:solidFill>
                  <a:srgbClr val="0C0D5B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INCLUDE DISTRICT NAME</a:t>
            </a:r>
          </a:p>
        </p:txBody>
      </p:sp>
    </p:spTree>
    <p:extLst>
      <p:ext uri="{BB962C8B-B14F-4D97-AF65-F5344CB8AC3E}">
        <p14:creationId xmlns:p14="http://schemas.microsoft.com/office/powerpoint/2010/main" val="1547655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DB4850-A918-C05D-03C3-4A17E825E5E2}"/>
              </a:ext>
            </a:extLst>
          </p:cNvPr>
          <p:cNvSpPr txBox="1"/>
          <p:nvPr/>
        </p:nvSpPr>
        <p:spPr>
          <a:xfrm>
            <a:off x="2276669" y="659011"/>
            <a:ext cx="95732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C0D5B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INDIANA TRANSPORTATION </a:t>
            </a:r>
          </a:p>
          <a:p>
            <a:r>
              <a:rPr lang="en-US" sz="4800" dirty="0">
                <a:solidFill>
                  <a:srgbClr val="0C0D5B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TEAM BRANDING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C0D5B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C0D5B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FONTS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C0D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Headlines –</a:t>
            </a:r>
            <a:r>
              <a:rPr lang="en-US" sz="2400" dirty="0">
                <a:solidFill>
                  <a:srgbClr val="0C0D5B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48 </a:t>
            </a:r>
            <a:r>
              <a:rPr lang="en-US" sz="2400" dirty="0" err="1">
                <a:solidFill>
                  <a:srgbClr val="0C0D5B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pt</a:t>
            </a:r>
            <a:r>
              <a:rPr lang="en-US" sz="2400" dirty="0">
                <a:solidFill>
                  <a:srgbClr val="0C0D5B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Open Sans Extrabold, UPPERCASE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C0D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Body Text – 24 </a:t>
            </a:r>
            <a:r>
              <a:rPr lang="en-US" sz="2400" dirty="0" err="1">
                <a:solidFill>
                  <a:srgbClr val="0C0D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pt</a:t>
            </a:r>
            <a:r>
              <a:rPr lang="en-US" sz="2400" dirty="0">
                <a:solidFill>
                  <a:srgbClr val="0C0D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Open Sans, Sentence case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C0D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Both are available for free download on Google Fonts here: https://fonts.google.com/specimen/Open+Sans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400" dirty="0">
              <a:solidFill>
                <a:srgbClr val="0C0D5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C0D5B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COLORS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C0D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Headlines and body text: Blue – #0c0d5b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D9AE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Accents: Gold – # d9ae3a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C0D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Backgrounds: White – #ffffff</a:t>
            </a:r>
          </a:p>
        </p:txBody>
      </p:sp>
    </p:spTree>
    <p:extLst>
      <p:ext uri="{BB962C8B-B14F-4D97-AF65-F5344CB8AC3E}">
        <p14:creationId xmlns:p14="http://schemas.microsoft.com/office/powerpoint/2010/main" val="2582021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BFCBBC-3593-AD3D-F7A6-F1546F619589}"/>
              </a:ext>
            </a:extLst>
          </p:cNvPr>
          <p:cNvSpPr txBox="1"/>
          <p:nvPr/>
        </p:nvSpPr>
        <p:spPr>
          <a:xfrm>
            <a:off x="242597" y="474345"/>
            <a:ext cx="92746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C0D5B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INDIANA TRANSPORTATION TEAM BRANDING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C0D5B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lvl="1"/>
            <a:endParaRPr lang="en-US" sz="2400" dirty="0">
              <a:solidFill>
                <a:srgbClr val="0C0D5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C0D5B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HOW TO USE THIS TEMPLATE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C0D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template is designed as a simple, branded background for your presentation.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C0D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add the content including text, photos or other graphic elements.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C0D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Duplicate slides to expand your presentation.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C0D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Try to keep text on a white background.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C0D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Color backgrounds can be used for slides featuring graphic elements.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C0D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the slides in any order, except the Title Slide #1.</a:t>
            </a:r>
          </a:p>
        </p:txBody>
      </p:sp>
    </p:spTree>
    <p:extLst>
      <p:ext uri="{BB962C8B-B14F-4D97-AF65-F5344CB8AC3E}">
        <p14:creationId xmlns:p14="http://schemas.microsoft.com/office/powerpoint/2010/main" val="625246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536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26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6575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152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Open Sans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Andria Hine</dc:creator>
  <cp:lastModifiedBy>Andria Hine</cp:lastModifiedBy>
  <cp:revision>1</cp:revision>
  <dcterms:created xsi:type="dcterms:W3CDTF">2022-10-28T14:00:13Z</dcterms:created>
  <dcterms:modified xsi:type="dcterms:W3CDTF">2022-10-28T14:34:31Z</dcterms:modified>
</cp:coreProperties>
</file>